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E7FE-223D-44EF-B7AC-307C698BC55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53E8-2064-498F-ADAD-C9F9EC96A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9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E7FE-223D-44EF-B7AC-307C698BC55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53E8-2064-498F-ADAD-C9F9EC96A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49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E7FE-223D-44EF-B7AC-307C698BC55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53E8-2064-498F-ADAD-C9F9EC96A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10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E7FE-223D-44EF-B7AC-307C698BC55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53E8-2064-498F-ADAD-C9F9EC96A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01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E7FE-223D-44EF-B7AC-307C698BC55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53E8-2064-498F-ADAD-C9F9EC96A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74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E7FE-223D-44EF-B7AC-307C698BC55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53E8-2064-498F-ADAD-C9F9EC96A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76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E7FE-223D-44EF-B7AC-307C698BC55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53E8-2064-498F-ADAD-C9F9EC96A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25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E7FE-223D-44EF-B7AC-307C698BC55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53E8-2064-498F-ADAD-C9F9EC96A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04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E7FE-223D-44EF-B7AC-307C698BC55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53E8-2064-498F-ADAD-C9F9EC96A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8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E7FE-223D-44EF-B7AC-307C698BC55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53E8-2064-498F-ADAD-C9F9EC96A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9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E7FE-223D-44EF-B7AC-307C698BC55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53E8-2064-498F-ADAD-C9F9EC96A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0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E7FE-223D-44EF-B7AC-307C698BC55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53E8-2064-498F-ADAD-C9F9EC96A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E7FE-223D-44EF-B7AC-307C698BC55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53E8-2064-498F-ADAD-C9F9EC96A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E7FE-223D-44EF-B7AC-307C698BC55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53E8-2064-498F-ADAD-C9F9EC96A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96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E7FE-223D-44EF-B7AC-307C698BC55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53E8-2064-498F-ADAD-C9F9EC96A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6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E7FE-223D-44EF-B7AC-307C698BC55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53E8-2064-498F-ADAD-C9F9EC96A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6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C2CAE7FE-223D-44EF-B7AC-307C698BC55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3A253E8-2064-498F-ADAD-C9F9EC96A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7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2CAE7FE-223D-44EF-B7AC-307C698BC55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3A253E8-2064-498F-ADAD-C9F9EC96A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96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8" y="1129574"/>
            <a:ext cx="3111611" cy="23337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3544" y="270344"/>
            <a:ext cx="578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HALLOWEEN TRUNK OR TREATING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354" y="1003853"/>
            <a:ext cx="3279238" cy="2459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41" y="1003853"/>
            <a:ext cx="1844573" cy="2459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95" y="3840480"/>
            <a:ext cx="3108958" cy="23317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505" y="3840480"/>
            <a:ext cx="3108957" cy="23317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381" y="626655"/>
            <a:ext cx="2127470" cy="28366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37" y="3840481"/>
            <a:ext cx="3108957" cy="233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3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898" y="294198"/>
            <a:ext cx="2658220" cy="3544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330" y="294198"/>
            <a:ext cx="2658220" cy="3544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53" y="4125732"/>
            <a:ext cx="3134140" cy="2350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7" t="224" r="13676" b="-224"/>
          <a:stretch/>
        </p:blipFill>
        <p:spPr>
          <a:xfrm>
            <a:off x="4667416" y="294198"/>
            <a:ext cx="2838615" cy="3544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04" y="4125732"/>
            <a:ext cx="3134139" cy="23506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2" y="4125732"/>
            <a:ext cx="3134140" cy="23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4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4" y="1041622"/>
            <a:ext cx="6297430" cy="472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99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</TotalTime>
  <Words>4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Mesh</vt:lpstr>
      <vt:lpstr>PowerPoint Presentation</vt:lpstr>
      <vt:lpstr>PowerPoint Presentation</vt:lpstr>
      <vt:lpstr>PowerPoint Presentation</vt:lpstr>
    </vt:vector>
  </TitlesOfParts>
  <Company>GM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Jakubisin</dc:creator>
  <cp:lastModifiedBy>Denise Jakubisin</cp:lastModifiedBy>
  <cp:revision>3</cp:revision>
  <dcterms:created xsi:type="dcterms:W3CDTF">2015-09-02T16:28:30Z</dcterms:created>
  <dcterms:modified xsi:type="dcterms:W3CDTF">2015-09-02T16:31:28Z</dcterms:modified>
</cp:coreProperties>
</file>