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96F-CED2-4084-8EDE-C51E1206900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5616-31D0-4993-A6EB-9A4D976C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0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96F-CED2-4084-8EDE-C51E1206900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5616-31D0-4993-A6EB-9A4D976C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3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96F-CED2-4084-8EDE-C51E1206900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5616-31D0-4993-A6EB-9A4D976C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96F-CED2-4084-8EDE-C51E1206900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5616-31D0-4993-A6EB-9A4D976C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6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96F-CED2-4084-8EDE-C51E1206900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5616-31D0-4993-A6EB-9A4D976C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3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96F-CED2-4084-8EDE-C51E1206900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5616-31D0-4993-A6EB-9A4D976C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4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96F-CED2-4084-8EDE-C51E1206900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5616-31D0-4993-A6EB-9A4D976C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2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96F-CED2-4084-8EDE-C51E1206900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5616-31D0-4993-A6EB-9A4D976C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2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96F-CED2-4084-8EDE-C51E1206900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5616-31D0-4993-A6EB-9A4D976C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6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96F-CED2-4084-8EDE-C51E1206900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5616-31D0-4993-A6EB-9A4D976C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5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96F-CED2-4084-8EDE-C51E1206900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5616-31D0-4993-A6EB-9A4D976C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3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3D96F-CED2-4084-8EDE-C51E12069002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15616-31D0-4993-A6EB-9A4D976C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1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4209"/>
            <a:ext cx="6530121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dirty="0" smtClean="0"/>
              <a:t>NALDRETT PAINTING PARTY with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76"/>
          <a:stretch/>
        </p:blipFill>
        <p:spPr>
          <a:xfrm>
            <a:off x="4918634" y="230537"/>
            <a:ext cx="1497313" cy="8845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7"/>
          <a:stretch/>
        </p:blipFill>
        <p:spPr>
          <a:xfrm>
            <a:off x="0" y="4019251"/>
            <a:ext cx="5512280" cy="283874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" b="5409"/>
          <a:stretch/>
        </p:blipFill>
        <p:spPr>
          <a:xfrm>
            <a:off x="5512280" y="3814844"/>
            <a:ext cx="5859664" cy="304315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6"/>
          <a:stretch/>
        </p:blipFill>
        <p:spPr>
          <a:xfrm>
            <a:off x="6530121" y="134209"/>
            <a:ext cx="2656487" cy="388504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6755" y="984062"/>
            <a:ext cx="3885042" cy="218533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t="28175"/>
          <a:stretch/>
        </p:blipFill>
        <p:spPr>
          <a:xfrm>
            <a:off x="0" y="1210183"/>
            <a:ext cx="6530121" cy="28090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1371944" y="134209"/>
            <a:ext cx="820056" cy="672379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2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" t="3846" r="10505" b="8462"/>
          <a:stretch/>
        </p:blipFill>
        <p:spPr>
          <a:xfrm>
            <a:off x="6238246" y="3495186"/>
            <a:ext cx="5953753" cy="33628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r="14246"/>
          <a:stretch/>
        </p:blipFill>
        <p:spPr>
          <a:xfrm>
            <a:off x="0" y="3495190"/>
            <a:ext cx="4263789" cy="336281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0"/>
          <a:stretch/>
        </p:blipFill>
        <p:spPr>
          <a:xfrm>
            <a:off x="4167187" y="3495189"/>
            <a:ext cx="2301767" cy="33628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2" b="5964"/>
          <a:stretch/>
        </p:blipFill>
        <p:spPr>
          <a:xfrm>
            <a:off x="6468954" y="3495186"/>
            <a:ext cx="2866333" cy="336281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33159" r="6109" b="21934"/>
          <a:stretch/>
        </p:blipFill>
        <p:spPr>
          <a:xfrm>
            <a:off x="0" y="0"/>
            <a:ext cx="12192000" cy="349519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99599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GM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Jakubisin</dc:creator>
  <cp:lastModifiedBy>Denise Jakubisin</cp:lastModifiedBy>
  <cp:revision>3</cp:revision>
  <dcterms:created xsi:type="dcterms:W3CDTF">2016-02-10T15:59:59Z</dcterms:created>
  <dcterms:modified xsi:type="dcterms:W3CDTF">2016-02-10T16:26:08Z</dcterms:modified>
</cp:coreProperties>
</file>