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9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0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6962-4E51-4A86-AB21-17E846C0436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97F2-A8B8-4EE5-8B56-A6AE9A31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r="31226"/>
          <a:stretch/>
        </p:blipFill>
        <p:spPr>
          <a:xfrm>
            <a:off x="6521570" y="2939794"/>
            <a:ext cx="2631054" cy="3918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5723"/>
            <a:ext cx="6512943" cy="36635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12943" cy="17026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28302" r="4552" b="19513"/>
          <a:stretch/>
        </p:blipFill>
        <p:spPr>
          <a:xfrm>
            <a:off x="-2" y="4224437"/>
            <a:ext cx="6512943" cy="26335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5441"/>
          <a:stretch/>
        </p:blipFill>
        <p:spPr>
          <a:xfrm>
            <a:off x="9034732" y="0"/>
            <a:ext cx="315726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13459" r="39750"/>
          <a:stretch/>
        </p:blipFill>
        <p:spPr>
          <a:xfrm>
            <a:off x="6512941" y="0"/>
            <a:ext cx="2510286" cy="35838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935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6181" cy="31928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4942"/>
          <a:stretch/>
        </p:blipFill>
        <p:spPr>
          <a:xfrm>
            <a:off x="0" y="3192852"/>
            <a:ext cx="5676181" cy="36651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81" y="0"/>
            <a:ext cx="3857625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533806" y="0"/>
            <a:ext cx="265819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39876" y="1975449"/>
            <a:ext cx="196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Santa read a book to the kids “The Night Before Christmas”.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488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Jakubisin</dc:creator>
  <cp:lastModifiedBy>Denise Jakubisin</cp:lastModifiedBy>
  <cp:revision>2</cp:revision>
  <dcterms:created xsi:type="dcterms:W3CDTF">2016-01-09T15:04:29Z</dcterms:created>
  <dcterms:modified xsi:type="dcterms:W3CDTF">2016-01-09T15:07:03Z</dcterms:modified>
</cp:coreProperties>
</file>