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CDD8-AE4B-43CA-95B9-2F0A39CF024A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7F4D-06FB-4032-BD81-7A04EF757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CDD8-AE4B-43CA-95B9-2F0A39CF024A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7F4D-06FB-4032-BD81-7A04EF757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9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CDD8-AE4B-43CA-95B9-2F0A39CF024A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7F4D-06FB-4032-BD81-7A04EF757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0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CDD8-AE4B-43CA-95B9-2F0A39CF024A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7F4D-06FB-4032-BD81-7A04EF757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5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CDD8-AE4B-43CA-95B9-2F0A39CF024A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7F4D-06FB-4032-BD81-7A04EF757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CDD8-AE4B-43CA-95B9-2F0A39CF024A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7F4D-06FB-4032-BD81-7A04EF757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9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CDD8-AE4B-43CA-95B9-2F0A39CF024A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7F4D-06FB-4032-BD81-7A04EF757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1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CDD8-AE4B-43CA-95B9-2F0A39CF024A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7F4D-06FB-4032-BD81-7A04EF757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3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CDD8-AE4B-43CA-95B9-2F0A39CF024A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7F4D-06FB-4032-BD81-7A04EF757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8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CDD8-AE4B-43CA-95B9-2F0A39CF024A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7F4D-06FB-4032-BD81-7A04EF757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7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CDD8-AE4B-43CA-95B9-2F0A39CF024A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7F4D-06FB-4032-BD81-7A04EF757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ACDD8-AE4B-43CA-95B9-2F0A39CF024A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A7F4D-06FB-4032-BD81-7A04EF757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2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1" r="3414" b="12285"/>
          <a:stretch/>
        </p:blipFill>
        <p:spPr>
          <a:xfrm>
            <a:off x="3857625" y="1720802"/>
            <a:ext cx="4880933" cy="229462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3"/>
          <a:stretch/>
        </p:blipFill>
        <p:spPr>
          <a:xfrm>
            <a:off x="3857626" y="4015428"/>
            <a:ext cx="4889559" cy="284257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4" y="0"/>
            <a:ext cx="4869815" cy="1946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727439" y="0"/>
            <a:ext cx="3464561" cy="1946275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62772" y="265069"/>
            <a:ext cx="28208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dobe Garamond Pro Bold" panose="02020702060506020403" pitchFamily="18" charset="0"/>
              </a:rPr>
              <a:t>Naldrett</a:t>
            </a:r>
            <a:r>
              <a:rPr lang="en-US" sz="2800" dirty="0" smtClean="0">
                <a:latin typeface="Adobe Garamond Pro Bold" panose="02020702060506020403" pitchFamily="18" charset="0"/>
              </a:rPr>
              <a:t> </a:t>
            </a:r>
          </a:p>
          <a:p>
            <a:pPr algn="ctr"/>
            <a:r>
              <a:rPr lang="en-US" sz="2800" dirty="0" smtClean="0">
                <a:latin typeface="Adobe Garamond Pro Bold" panose="02020702060506020403" pitchFamily="18" charset="0"/>
              </a:rPr>
              <a:t>Movie</a:t>
            </a:r>
          </a:p>
          <a:p>
            <a:pPr algn="ctr"/>
            <a:r>
              <a:rPr lang="en-US" sz="2800" dirty="0" smtClean="0">
                <a:latin typeface="Adobe Garamond Pro Bold" panose="02020702060506020403" pitchFamily="18" charset="0"/>
              </a:rPr>
              <a:t>Night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6" b="8554"/>
          <a:stretch/>
        </p:blipFill>
        <p:spPr>
          <a:xfrm>
            <a:off x="8754382" y="1915132"/>
            <a:ext cx="3437618" cy="494286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2848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6" t="6484" r="4110"/>
          <a:stretch/>
        </p:blipFill>
        <p:spPr>
          <a:xfrm>
            <a:off x="0" y="3545457"/>
            <a:ext cx="5055080" cy="331254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80" y="0"/>
            <a:ext cx="3857625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69"/>
          <a:stretch/>
        </p:blipFill>
        <p:spPr>
          <a:xfrm>
            <a:off x="8742063" y="0"/>
            <a:ext cx="3449937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5-Point Star 6"/>
          <p:cNvSpPr/>
          <p:nvPr/>
        </p:nvSpPr>
        <p:spPr>
          <a:xfrm>
            <a:off x="7901795" y="118688"/>
            <a:ext cx="1820174" cy="1466491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4875" y="621102"/>
            <a:ext cx="854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Prize</a:t>
            </a:r>
          </a:p>
          <a:p>
            <a:pPr algn="ctr"/>
            <a:r>
              <a:rPr lang="en-US" sz="1200" dirty="0" smtClean="0"/>
              <a:t>Winners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55080" cy="284348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0" y="2843483"/>
            <a:ext cx="5055080" cy="701974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60094" y="3009804"/>
            <a:ext cx="367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Movie Night Crafts and Snacks!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8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7590"/>
            <a:ext cx="6987396" cy="3930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" b="12208"/>
          <a:stretch/>
        </p:blipFill>
        <p:spPr>
          <a:xfrm>
            <a:off x="0" y="-17253"/>
            <a:ext cx="6987396" cy="34678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87396" y="0"/>
            <a:ext cx="520460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10422" y="3071004"/>
            <a:ext cx="3510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kids had a lot of fun having pizza, making crafts and watching the movie.</a:t>
            </a:r>
            <a:endParaRPr lang="en-US" sz="3200" dirty="0"/>
          </a:p>
        </p:txBody>
      </p:sp>
      <p:pic>
        <p:nvPicPr>
          <p:cNvPr id="8" name="Picture 7" descr="http://upload.wikimedia.org/wikipedia/commons/thumb/1/1a/Big_Hero_6_logo.svg/2000px-Big_Hero_6_logo.sv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769" y="546674"/>
            <a:ext cx="1416255" cy="2339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122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28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Adobe Garamond Pro Bold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GM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Jakubisin</dc:creator>
  <cp:lastModifiedBy>Denise Jakubisin</cp:lastModifiedBy>
  <cp:revision>3</cp:revision>
  <dcterms:created xsi:type="dcterms:W3CDTF">2016-01-09T14:23:32Z</dcterms:created>
  <dcterms:modified xsi:type="dcterms:W3CDTF">2016-01-09T14:51:44Z</dcterms:modified>
</cp:coreProperties>
</file>